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4"/>
    <p:sldId id="259" r:id="rId5"/>
    <p:sldId id="260" r:id="rId6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28016"/>
          </a:xfrm>
          <a:prstGeom prst="rect">
            <a:avLst/>
          </a:prstGeom>
          <a:solidFill>
            <a:srgbClr val="009A55"/>
          </a:solidFill>
          <a:ln w="12700">
            <a:solidFill>
              <a:srgbClr val="009A55"/>
            </a:solidFill>
            <a:prstDash val="solid"/>
          </a:ln>
        </p:spPr>
      </p:sp>
      <p:pic>
        <p:nvPicPr>
          <p:cNvPr id="3" name="Image 0" descr="/mnt/data/zuhri_assets/wordmark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84048"/>
            <a:ext cx="603504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30352" y="1874520"/>
            <a:ext cx="5303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700" b="1" dirty="0">
                <a:solidFill>
                  <a:srgbClr val="00462E"/>
                </a:solidFill>
              </a:rPr>
              <a:t>Senior Basic Needs Drive</a:t>
            </a:r>
            <a:endParaRPr lang="en-US" sz="3700" dirty="0"/>
          </a:p>
        </p:txBody>
      </p:sp>
      <p:sp>
        <p:nvSpPr>
          <p:cNvPr id="5" name="Text 2"/>
          <p:cNvSpPr/>
          <p:nvPr/>
        </p:nvSpPr>
        <p:spPr>
          <a:xfrm>
            <a:off x="548640" y="254203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9A55"/>
                </a:solidFill>
              </a:rPr>
              <a:t>Sponsorship Opportunities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548640" y="3063240"/>
            <a:ext cx="5212080" cy="9144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</a:rPr>
              <a:t>Help low-income seniors in Harris, Fort Bend, and Waller counties receive the essentials they need now.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48640" y="4187952"/>
            <a:ext cx="5394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0462E"/>
                </a:solidFill>
              </a:rPr>
              <a:t>August 1 • 12 PM–6 PM • The Gite Gallery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548640" y="46177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25E"/>
                </a:solidFill>
              </a:rPr>
              <a:t>In partnership with Fort Bend Seniors Meals on Wheels</a:t>
            </a:r>
            <a:endParaRPr lang="en-US" sz="1400" dirty="0"/>
          </a:p>
        </p:txBody>
      </p:sp>
      <p:pic>
        <p:nvPicPr>
          <p:cNvPr id="9" name="Image 1" descr="/mnt/data/zuhri_assets/main_ca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0840" y="658368"/>
            <a:ext cx="4572000" cy="41148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548640" y="5870448"/>
            <a:ext cx="2926080" cy="0"/>
          </a:xfrm>
          <a:prstGeom prst="line">
            <a:avLst/>
          </a:prstGeom>
          <a:noFill/>
          <a:ln w="38100">
            <a:solidFill>
              <a:srgbClr val="009A55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548640" y="601675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25E"/>
                </a:solidFill>
              </a:rPr>
              <a:t>Presented by Zuhri Care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297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46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Event at a Glance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12064" y="932688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25E"/>
                </a:solidFill>
              </a:rPr>
              <a:t>A focused community drive with a direct path from donor support to senior households.</a:t>
            </a:r>
            <a:endParaRPr lang="en-US" sz="1150" dirty="0"/>
          </a:p>
        </p:txBody>
      </p:sp>
      <p:pic>
        <p:nvPicPr>
          <p:cNvPr id="4" name="Image 0" descr="/mnt/data/zuhri_assets/round_logo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17352" y="320040"/>
            <a:ext cx="749808" cy="7772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502920" y="1243584"/>
            <a:ext cx="11155680" cy="0"/>
          </a:xfrm>
          <a:prstGeom prst="line">
            <a:avLst/>
          </a:prstGeom>
          <a:noFill/>
          <a:ln w="13970">
            <a:solidFill>
              <a:srgbClr val="D6E8D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5800" y="182880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9A55"/>
                </a:solidFill>
              </a:rPr>
              <a:t>DATE + LOCATION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685800" y="2240280"/>
            <a:ext cx="2926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Saturday, August 1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12 PM–6 PM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The Gite Gallery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343400" y="182880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9A55"/>
                </a:solidFill>
              </a:rPr>
              <a:t>WHO BENEFITS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343400" y="224028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Low-income seniors in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Harris, Fort Bend,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and Waller counties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7955280" y="182880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9A55"/>
                </a:solidFill>
              </a:rPr>
              <a:t>DISTRIBUTION PARTNER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7955280" y="224028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Fort Bend Seniors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00462E"/>
                </a:solidFill>
              </a:rPr>
              <a:t>Meals on Wheels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685800" y="3886200"/>
            <a:ext cx="10835640" cy="0"/>
          </a:xfrm>
          <a:prstGeom prst="line">
            <a:avLst/>
          </a:prstGeom>
          <a:noFill/>
          <a:ln w="15240">
            <a:solidFill>
              <a:srgbClr val="D6E8D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85800" y="437083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62E"/>
                </a:solidFill>
              </a:rPr>
              <a:t>Donation Focus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685800" y="48006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9A55"/>
                </a:solidFill>
              </a:rPr>
              <a:t>✓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996696" y="480517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111"/>
                </a:solidFill>
              </a:rPr>
              <a:t>Personal care items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85800" y="52578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9A55"/>
                </a:solidFill>
              </a:rPr>
              <a:t>✓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996696" y="526237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111"/>
                </a:solidFill>
              </a:rPr>
              <a:t>Household supplies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434840" y="48006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9A55"/>
                </a:solidFill>
              </a:rPr>
              <a:t>✓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4745736" y="480517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111"/>
                </a:solidFill>
              </a:rPr>
              <a:t>Comfort and safety items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4434840" y="52578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9A55"/>
                </a:solidFill>
              </a:rPr>
              <a:t>✓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4745736" y="526237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111"/>
                </a:solidFill>
              </a:rPr>
              <a:t>Gift cards and cash support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85800" y="5806440"/>
            <a:ext cx="9509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11111"/>
                </a:solidFill>
              </a:rPr>
              <a:t>Sponsors help us purchase high-need items in bulk and reach more seniors across the region.</a:t>
            </a:r>
            <a:endParaRPr lang="en-US" sz="1650" dirty="0"/>
          </a:p>
        </p:txBody>
      </p:sp>
      <p:sp>
        <p:nvSpPr>
          <p:cNvPr id="23" name="Shape 20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12700">
            <a:solidFill>
              <a:srgbClr val="D6E8D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02920" y="6528816"/>
            <a:ext cx="5029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Zuhri Care Senior Basic Needs Drive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8321040" y="6528816"/>
            <a:ext cx="3291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Sponsorship Opportunities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297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46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Sponsorship Levels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12064" y="932688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25E"/>
                </a:solidFill>
              </a:rPr>
              <a:t>Small-event pricing with meaningful recognition and clear community impact.</a:t>
            </a:r>
            <a:endParaRPr lang="en-US" sz="1150" dirty="0"/>
          </a:p>
        </p:txBody>
      </p:sp>
      <p:pic>
        <p:nvPicPr>
          <p:cNvPr id="4" name="Image 0" descr="/mnt/data/zuhri_assets/round_logo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17352" y="320040"/>
            <a:ext cx="749808" cy="7772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502920" y="1243584"/>
            <a:ext cx="11155680" cy="0"/>
          </a:xfrm>
          <a:prstGeom prst="line">
            <a:avLst/>
          </a:prstGeom>
          <a:noFill/>
          <a:ln w="13970">
            <a:solidFill>
              <a:srgbClr val="D6E8D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21792" y="1691640"/>
            <a:ext cx="3429000" cy="4069080"/>
          </a:xfrm>
          <a:prstGeom prst="rect">
            <a:avLst/>
          </a:prstGeom>
          <a:solidFill>
            <a:srgbClr val="F4FBF7"/>
          </a:solidFill>
          <a:ln w="12700">
            <a:solidFill>
              <a:srgbClr val="D6E8DE"/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SILVER
</a:t>
            </a:r>
            <a:pPr indent="0" marL="0">
              <a:buNone/>
            </a:pPr>
            <a:r>
              <a:rPr lang="en-US" sz="32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$250
</a:t>
            </a:r>
            <a:pPr indent="0" marL="0">
              <a:buNone/>
            </a:pPr>
            <a:r>
              <a:rPr lang="en-US" sz="1700" i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Community Supporter
</a:t>
            </a:r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Name listed on Eventbrite page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Social media thank-you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Recognition on event signage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Post-event recap mention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370832" y="1691640"/>
            <a:ext cx="3429000" cy="4069080"/>
          </a:xfrm>
          <a:prstGeom prst="rect">
            <a:avLst/>
          </a:prstGeom>
          <a:solidFill>
            <a:srgbClr val="EAF8F0"/>
          </a:solidFill>
          <a:ln w="12700">
            <a:solidFill>
              <a:srgbClr val="D6E8DE"/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GOLD
</a:t>
            </a:r>
            <a:pPr indent="0" marL="0">
              <a:buNone/>
            </a:pPr>
            <a:r>
              <a:rPr lang="en-US" sz="32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$500
</a:t>
            </a:r>
            <a:pPr indent="0" marL="0">
              <a:buNone/>
            </a:pPr>
            <a:r>
              <a:rPr lang="en-US" sz="1700" i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Supporter
</a:t>
            </a:r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Logo on Eventbrite page and event signage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Tagged social media thank-you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Provide signage at the event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Distribute marketing materials at the event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8119872" y="1691640"/>
            <a:ext cx="3429000" cy="4069080"/>
          </a:xfrm>
          <a:prstGeom prst="rect">
            <a:avLst/>
          </a:prstGeom>
          <a:solidFill>
            <a:srgbClr val="DFF3E8"/>
          </a:solidFill>
          <a:ln w="12700">
            <a:solidFill>
              <a:srgbClr val="D6E8DE"/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PLATINUM
</a:t>
            </a:r>
            <a:pPr indent="0" marL="0">
              <a:buNone/>
            </a:pPr>
            <a:r>
              <a:rPr lang="en-US" sz="3200" b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$1,000
</a:t>
            </a:r>
            <a:pPr indent="0" marL="0">
              <a:buNone/>
            </a:pPr>
            <a:r>
              <a:rPr lang="en-US" sz="1700" i="1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 Supporter
</a:t>
            </a:r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Premier logo placement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Dedicated social media sponsor post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Reserved table at the event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Provide signage at the event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Distribute marketing materials at the event</a:t>
            </a:r>
            <a:endParaRPr lang="en-US" sz="1700" dirty="0"/>
          </a:p>
          <a:p>
            <a:pPr indent="0" marL="0">
              <a:buNone/>
            </a:pPr>
            <a:r>
              <a:rPr lang="en-US" sz="1350" dirty="0">
                <a:solidFill>
                  <a:srgbClr val="0046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Post-event impact summary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685800" y="598932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25E"/>
                </a:solidFill>
              </a:rPr>
              <a:t>Sponsors may also contribute approved in-kind donations at equal value.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12700">
            <a:solidFill>
              <a:srgbClr val="D6E8D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02920" y="6528816"/>
            <a:ext cx="5029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Zuhri Care Senior Basic Needs Drive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321040" y="6528816"/>
            <a:ext cx="3291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Sponsorship Opportunities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297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46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Your Sponsorship Helps Provide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12064" y="932688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25E"/>
                </a:solidFill>
              </a:rPr>
              <a:t>Support will turn into practical essentials seniors can use immediately.</a:t>
            </a:r>
            <a:endParaRPr lang="en-US" sz="1150" dirty="0"/>
          </a:p>
        </p:txBody>
      </p:sp>
      <p:pic>
        <p:nvPicPr>
          <p:cNvPr id="4" name="Image 0" descr="/mnt/data/zuhri_assets/round_logo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17352" y="320040"/>
            <a:ext cx="749808" cy="7772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502920" y="1243584"/>
            <a:ext cx="11155680" cy="0"/>
          </a:xfrm>
          <a:prstGeom prst="line">
            <a:avLst/>
          </a:prstGeom>
          <a:noFill/>
          <a:ln w="13970">
            <a:solidFill>
              <a:srgbClr val="D6E8D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77240" y="1874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9A55"/>
                </a:solidFill>
              </a:rPr>
              <a:t>$250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822960" y="2542032"/>
            <a:ext cx="2834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111111"/>
                </a:solidFill>
              </a:rPr>
              <a:t>helps fill care bags with toiletries, wipes, socks, and paper goods.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3977640" y="1645920"/>
            <a:ext cx="0" cy="3383280"/>
          </a:xfrm>
          <a:prstGeom prst="line">
            <a:avLst/>
          </a:prstGeom>
          <a:noFill/>
          <a:ln w="16510">
            <a:solidFill>
              <a:srgbClr val="D6E8D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480560" y="1874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9A55"/>
                </a:solidFill>
              </a:rPr>
              <a:t>$500</a:t>
            </a:r>
            <a:endParaRPr lang="en-US" sz="3600" dirty="0"/>
          </a:p>
        </p:txBody>
      </p:sp>
      <p:sp>
        <p:nvSpPr>
          <p:cNvPr id="10" name="Text 7"/>
          <p:cNvSpPr/>
          <p:nvPr/>
        </p:nvSpPr>
        <p:spPr>
          <a:xfrm>
            <a:off x="4526280" y="2542032"/>
            <a:ext cx="2834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111111"/>
                </a:solidFill>
              </a:rPr>
              <a:t>helps purchase higher-cost items such as adult diapers, cleaning supplies, and blankets.</a:t>
            </a:r>
            <a:endParaRPr lang="en-US" sz="1700" dirty="0"/>
          </a:p>
        </p:txBody>
      </p:sp>
      <p:sp>
        <p:nvSpPr>
          <p:cNvPr id="11" name="Shape 8"/>
          <p:cNvSpPr/>
          <p:nvPr/>
        </p:nvSpPr>
        <p:spPr>
          <a:xfrm>
            <a:off x="7726680" y="1645920"/>
            <a:ext cx="0" cy="3383280"/>
          </a:xfrm>
          <a:prstGeom prst="line">
            <a:avLst/>
          </a:prstGeom>
          <a:noFill/>
          <a:ln w="16510">
            <a:solidFill>
              <a:srgbClr val="D6E8D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75320" y="1874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9A55"/>
                </a:solidFill>
              </a:rPr>
              <a:t>$1,000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8321040" y="2542032"/>
            <a:ext cx="2834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111111"/>
                </a:solidFill>
              </a:rPr>
              <a:t>helps us expand the drive, buy urgent items in bulk, and serve more seniors across the region.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777240" y="492252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00462E"/>
                </a:solidFill>
              </a:rPr>
              <a:t>Every sponsorship level helps us move faster, buy smarter, and deliver more support where the need is greatest.</a:t>
            </a:r>
            <a:endParaRPr lang="en-US" sz="2000" dirty="0"/>
          </a:p>
        </p:txBody>
      </p:sp>
      <p:sp>
        <p:nvSpPr>
          <p:cNvPr id="18" name="Contact Box"/>
          <p:cNvSpPr/>
          <p:nvPr/>
        </p:nvSpPr>
        <p:spPr>
          <a:xfrm>
            <a:off x="777240" y="5570220"/>
            <a:ext cx="10058400" cy="716280"/>
          </a:xfrm>
          <a:prstGeom prst="roundRect">
            <a:avLst>
              <a:gd name="adj" fmla="val 10000"/>
            </a:avLst>
          </a:prstGeom>
          <a:solidFill>
            <a:srgbClr val="EAF8F0"/>
          </a:solidFill>
          <a:ln>
            <a:noFill/>
          </a:ln>
        </p:spPr>
        <p:txBody>
          <a:bodyPr wrap="square" lIns="182880" tIns="45720" rIns="182880" bIns="4572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462E"/>
                </a:solidFill>
              </a:rPr>
              <a:t>To sponsor, contact Frederick J. Goodall</a:t>
            </a:r>
            <a:r>
              <a:rPr lang="en-US" sz="1300" dirty="0">
                <a:solidFill>
                  <a:srgbClr val="111111"/>
                </a:solidFill>
              </a:rPr>
              <a:t>  •  fred@zuhriservices.com  •  281-468-0186  •  CashApp: $ZuhriServices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12700">
            <a:solidFill>
              <a:srgbClr val="D6E8D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28816"/>
            <a:ext cx="5029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Zuhri Care Senior Basic Needs Drive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8321040" y="6528816"/>
            <a:ext cx="3291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B625E"/>
                </a:solidFill>
              </a:rPr>
              <a:t>Sponsorship Opportunities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Zuhri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Zuhri Care Senior Basic Needs Drive Sponsorship Deck</dc:title>
  <dc:subject>Senior Basic Needs Drive Sponsorship Opportunities</dc:subject>
  <dc:creator>Zuhri Care</dc:creator>
  <cp:lastModifiedBy>Zuhri Care</cp:lastModifiedBy>
  <cp:revision>1</cp:revision>
  <dcterms:created xsi:type="dcterms:W3CDTF">2026-07-01T19:15:41Z</dcterms:created>
  <dcterms:modified xsi:type="dcterms:W3CDTF">2026-07-01T19:15:41Z</dcterms:modified>
</cp:coreProperties>
</file>